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277" r:id="rId2"/>
    <p:sldId id="337" r:id="rId3"/>
    <p:sldId id="338" r:id="rId4"/>
    <p:sldId id="339" r:id="rId5"/>
    <p:sldId id="340" r:id="rId6"/>
  </p:sldIdLst>
  <p:sldSz cx="12192000" cy="6858000"/>
  <p:notesSz cx="6858000" cy="9144000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7A81FF"/>
    <a:srgbClr val="FF7E79"/>
    <a:srgbClr val="FF40FF"/>
    <a:srgbClr val="942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70" autoAdjust="0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200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1660EC91-6916-334C-B7DB-63AB42AFA01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ED5783E4-2570-284E-90A8-1A11E5B6FF90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7C26BAE8-9EF8-AD47-8451-88C582013411}" type="datetimeFigureOut">
              <a:rPr lang="es-ES"/>
              <a:pPr>
                <a:defRPr/>
              </a:pPr>
              <a:t>18/5/23</a:t>
            </a:fld>
            <a:endParaRPr lang="es-ES"/>
          </a:p>
        </p:txBody>
      </p:sp>
      <p:sp>
        <p:nvSpPr>
          <p:cNvPr id="4" name="Marcador de imagen de diapositiva 3">
            <a:extLst>
              <a:ext uri="{FF2B5EF4-FFF2-40B4-BE49-F238E27FC236}">
                <a16:creationId xmlns:a16="http://schemas.microsoft.com/office/drawing/2014/main" id="{1BB9E5B2-364F-6341-ABEF-B2B562CF64B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/>
          </a:p>
        </p:txBody>
      </p:sp>
      <p:sp>
        <p:nvSpPr>
          <p:cNvPr id="5" name="Marcador de notas 4">
            <a:extLst>
              <a:ext uri="{FF2B5EF4-FFF2-40B4-BE49-F238E27FC236}">
                <a16:creationId xmlns:a16="http://schemas.microsoft.com/office/drawing/2014/main" id="{7E398719-977A-704A-AC70-FA7F49F17D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0"/>
              <a:t>Editar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0738558-3754-594E-8233-3D24E9FB586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40D53D5-EB79-0D42-ADEF-D272AA61CC9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7AA2D15-A558-4744-825A-EBD9C9CADC6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C4154C7-07D9-6A45-B466-9F8971316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9C3FD-5A44-D349-A563-D2B9AF39A039}" type="datetimeFigureOut">
              <a:rPr lang="es-ES_tradnl" altLang="es-ES"/>
              <a:pPr>
                <a:defRPr/>
              </a:pPr>
              <a:t>18/5/23</a:t>
            </a:fld>
            <a:endParaRPr lang="es-ES_tradnl" alt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D656733-D02E-3943-8D34-2CD515679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FC6B1F2-1FC8-264A-8C56-E36D1C819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74C2C-9860-0A42-B33A-8C64D94E0220}" type="slidenum">
              <a:rPr lang="es-ES_tradnl" altLang="es-ES"/>
              <a:pPr>
                <a:defRPr/>
              </a:pPr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3810461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D38AD3D-D2B0-A442-B3B1-12A343093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33A5C-BBB9-0C42-94D0-C1EB8BB9195C}" type="datetimeFigureOut">
              <a:rPr lang="es-ES_tradnl" altLang="es-ES"/>
              <a:pPr>
                <a:defRPr/>
              </a:pPr>
              <a:t>18/5/23</a:t>
            </a:fld>
            <a:endParaRPr lang="es-ES_tradnl" alt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154F3A2-8144-754E-BA57-7456BF4642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148AB6B-AC1E-F34F-ADEE-602C58E9E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FC5EF-2CA0-B44A-B304-CB0FD658EED6}" type="slidenum">
              <a:rPr lang="es-ES_tradnl" altLang="es-ES"/>
              <a:pPr>
                <a:defRPr/>
              </a:pPr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1009291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3112DFD-284E-B344-88CB-CEBBA3E5E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9E851-5593-2843-B3E0-6246AA5EDECA}" type="datetimeFigureOut">
              <a:rPr lang="es-ES_tradnl" altLang="es-ES"/>
              <a:pPr>
                <a:defRPr/>
              </a:pPr>
              <a:t>18/5/23</a:t>
            </a:fld>
            <a:endParaRPr lang="es-ES_tradnl" alt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3BD8F86-B47B-9E42-BD27-7DD16C077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07A5C60-801C-C54C-A056-F1B86D0FE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67B8A-AC7B-7A42-994C-D22B437CC4DF}" type="slidenum">
              <a:rPr lang="es-ES_tradnl" altLang="es-ES"/>
              <a:pPr>
                <a:defRPr/>
              </a:pPr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3394454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8107B97-A4ED-6842-90A5-82C2FECA7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CFEF8D-EF12-BB46-942A-F8FBD37551CB}" type="datetimeFigureOut">
              <a:rPr lang="es-ES_tradnl" altLang="es-ES"/>
              <a:pPr>
                <a:defRPr/>
              </a:pPr>
              <a:t>18/5/23</a:t>
            </a:fld>
            <a:endParaRPr lang="es-ES_tradnl" alt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F97E3AB-3D93-4F4E-B5F2-4DA6DE7A5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60EF344-8BAF-024F-AA3E-426DBF4B2B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20926-1030-6F45-A09E-41A4482577C9}" type="slidenum">
              <a:rPr lang="es-ES_tradnl" altLang="es-ES"/>
              <a:pPr>
                <a:defRPr/>
              </a:pPr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3475277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BF601E3-AE94-324C-84C3-8C4F359082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FB964-74EC-3A43-89DE-F34A652A9CA0}" type="datetimeFigureOut">
              <a:rPr lang="es-ES_tradnl" altLang="es-ES"/>
              <a:pPr>
                <a:defRPr/>
              </a:pPr>
              <a:t>18/5/23</a:t>
            </a:fld>
            <a:endParaRPr lang="es-ES_tradnl" alt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38E3C99-6D1E-9749-9660-B4A377313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253F2D8-EBAE-9F49-93D7-C611AF7DA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7B489-F2B3-7745-93F1-04E1573B9951}" type="slidenum">
              <a:rPr lang="es-ES_tradnl" altLang="es-ES"/>
              <a:pPr>
                <a:defRPr/>
              </a:pPr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2976567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3">
            <a:extLst>
              <a:ext uri="{FF2B5EF4-FFF2-40B4-BE49-F238E27FC236}">
                <a16:creationId xmlns:a16="http://schemas.microsoft.com/office/drawing/2014/main" id="{D1B58FB5-8768-7E48-9F7B-D2662B362F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F34EC-1D54-9443-B73D-81521D3626A2}" type="datetimeFigureOut">
              <a:rPr lang="es-ES_tradnl" altLang="es-ES"/>
              <a:pPr>
                <a:defRPr/>
              </a:pPr>
              <a:t>18/5/23</a:t>
            </a:fld>
            <a:endParaRPr lang="es-ES_tradnl" altLang="es-ES"/>
          </a:p>
        </p:txBody>
      </p:sp>
      <p:sp>
        <p:nvSpPr>
          <p:cNvPr id="6" name="Marcador de pie de página 4">
            <a:extLst>
              <a:ext uri="{FF2B5EF4-FFF2-40B4-BE49-F238E27FC236}">
                <a16:creationId xmlns:a16="http://schemas.microsoft.com/office/drawing/2014/main" id="{17D4B976-8A79-6D40-8891-C7CE707DC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Marcador de número de diapositiva 5">
            <a:extLst>
              <a:ext uri="{FF2B5EF4-FFF2-40B4-BE49-F238E27FC236}">
                <a16:creationId xmlns:a16="http://schemas.microsoft.com/office/drawing/2014/main" id="{80449ADB-3D48-9E4B-B68D-045FD4307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0D362-9C32-6E4A-BEF1-FE7361B8B07F}" type="slidenum">
              <a:rPr lang="es-ES_tradnl" altLang="es-ES"/>
              <a:pPr>
                <a:defRPr/>
              </a:pPr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1068634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3">
            <a:extLst>
              <a:ext uri="{FF2B5EF4-FFF2-40B4-BE49-F238E27FC236}">
                <a16:creationId xmlns:a16="http://schemas.microsoft.com/office/drawing/2014/main" id="{66AA6123-9651-804B-9A26-A59F94787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9C0E3-2539-AC44-9F91-BF41C522B3AC}" type="datetimeFigureOut">
              <a:rPr lang="es-ES_tradnl" altLang="es-ES"/>
              <a:pPr>
                <a:defRPr/>
              </a:pPr>
              <a:t>18/5/23</a:t>
            </a:fld>
            <a:endParaRPr lang="es-ES_tradnl" altLang="es-ES"/>
          </a:p>
        </p:txBody>
      </p:sp>
      <p:sp>
        <p:nvSpPr>
          <p:cNvPr id="8" name="Marcador de pie de página 4">
            <a:extLst>
              <a:ext uri="{FF2B5EF4-FFF2-40B4-BE49-F238E27FC236}">
                <a16:creationId xmlns:a16="http://schemas.microsoft.com/office/drawing/2014/main" id="{F0CB3D01-0AC9-8B4F-BA02-43D060CF2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Marcador de número de diapositiva 5">
            <a:extLst>
              <a:ext uri="{FF2B5EF4-FFF2-40B4-BE49-F238E27FC236}">
                <a16:creationId xmlns:a16="http://schemas.microsoft.com/office/drawing/2014/main" id="{464BF895-686B-6249-ACC3-C6AAA138B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BD68C-A3E5-E246-8908-5EDD123E85BC}" type="slidenum">
              <a:rPr lang="es-ES_tradnl" altLang="es-ES"/>
              <a:pPr>
                <a:defRPr/>
              </a:pPr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196264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3">
            <a:extLst>
              <a:ext uri="{FF2B5EF4-FFF2-40B4-BE49-F238E27FC236}">
                <a16:creationId xmlns:a16="http://schemas.microsoft.com/office/drawing/2014/main" id="{65170ACD-4555-0C49-B67D-1FA008A33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3D3FE-0961-5346-BADD-0356F5E73352}" type="datetimeFigureOut">
              <a:rPr lang="es-ES_tradnl" altLang="es-ES"/>
              <a:pPr>
                <a:defRPr/>
              </a:pPr>
              <a:t>18/5/23</a:t>
            </a:fld>
            <a:endParaRPr lang="es-ES_tradnl" altLang="es-ES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400D521C-269B-7D41-9C77-6E4563998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EB343155-DFBD-9B4E-B1E6-AE0DF9CB7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383ED-BEBB-F249-B0AD-51FC2D88921D}" type="slidenum">
              <a:rPr lang="es-ES_tradnl" altLang="es-ES"/>
              <a:pPr>
                <a:defRPr/>
              </a:pPr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1340425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>
            <a:extLst>
              <a:ext uri="{FF2B5EF4-FFF2-40B4-BE49-F238E27FC236}">
                <a16:creationId xmlns:a16="http://schemas.microsoft.com/office/drawing/2014/main" id="{EFB0FFA4-235B-0A44-AEF6-7F1C59ECD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6CFB0-FC6F-0B44-90A8-0E0869B8D916}" type="datetimeFigureOut">
              <a:rPr lang="es-ES_tradnl" altLang="es-ES"/>
              <a:pPr>
                <a:defRPr/>
              </a:pPr>
              <a:t>18/5/23</a:t>
            </a:fld>
            <a:endParaRPr lang="es-ES_tradnl" altLang="es-ES"/>
          </a:p>
        </p:txBody>
      </p:sp>
      <p:sp>
        <p:nvSpPr>
          <p:cNvPr id="3" name="Marcador de pie de página 4">
            <a:extLst>
              <a:ext uri="{FF2B5EF4-FFF2-40B4-BE49-F238E27FC236}">
                <a16:creationId xmlns:a16="http://schemas.microsoft.com/office/drawing/2014/main" id="{7C889723-D350-1D4E-B918-2592F2949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0BC5B4EF-5B41-5843-B3A0-BE1FA1F98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818E1-6589-F149-8F16-42DC2FE121A4}" type="slidenum">
              <a:rPr lang="es-ES_tradnl" altLang="es-ES"/>
              <a:pPr>
                <a:defRPr/>
              </a:pPr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2509139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3">
            <a:extLst>
              <a:ext uri="{FF2B5EF4-FFF2-40B4-BE49-F238E27FC236}">
                <a16:creationId xmlns:a16="http://schemas.microsoft.com/office/drawing/2014/main" id="{9B05B026-B1F9-1648-829C-400A3BB94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C55A0-016D-3F47-860E-645172FC6AE6}" type="datetimeFigureOut">
              <a:rPr lang="es-ES_tradnl" altLang="es-ES"/>
              <a:pPr>
                <a:defRPr/>
              </a:pPr>
              <a:t>18/5/23</a:t>
            </a:fld>
            <a:endParaRPr lang="es-ES_tradnl" altLang="es-ES"/>
          </a:p>
        </p:txBody>
      </p:sp>
      <p:sp>
        <p:nvSpPr>
          <p:cNvPr id="6" name="Marcador de pie de página 4">
            <a:extLst>
              <a:ext uri="{FF2B5EF4-FFF2-40B4-BE49-F238E27FC236}">
                <a16:creationId xmlns:a16="http://schemas.microsoft.com/office/drawing/2014/main" id="{569B98B2-2522-AA4E-8BC4-F2BB639029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Marcador de número de diapositiva 5">
            <a:extLst>
              <a:ext uri="{FF2B5EF4-FFF2-40B4-BE49-F238E27FC236}">
                <a16:creationId xmlns:a16="http://schemas.microsoft.com/office/drawing/2014/main" id="{17668F1F-B9EB-C841-808D-8FB310F31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A55792-E887-D146-A693-107CB779D597}" type="slidenum">
              <a:rPr lang="es-ES_tradnl" altLang="es-ES"/>
              <a:pPr>
                <a:defRPr/>
              </a:pPr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1797952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3">
            <a:extLst>
              <a:ext uri="{FF2B5EF4-FFF2-40B4-BE49-F238E27FC236}">
                <a16:creationId xmlns:a16="http://schemas.microsoft.com/office/drawing/2014/main" id="{591B609B-F88C-6849-AFDA-91D5DA0DDC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19C84-9196-224B-B5CC-BC1049CBB98F}" type="datetimeFigureOut">
              <a:rPr lang="es-ES_tradnl" altLang="es-ES"/>
              <a:pPr>
                <a:defRPr/>
              </a:pPr>
              <a:t>18/5/23</a:t>
            </a:fld>
            <a:endParaRPr lang="es-ES_tradnl" altLang="es-ES"/>
          </a:p>
        </p:txBody>
      </p:sp>
      <p:sp>
        <p:nvSpPr>
          <p:cNvPr id="6" name="Marcador de pie de página 4">
            <a:extLst>
              <a:ext uri="{FF2B5EF4-FFF2-40B4-BE49-F238E27FC236}">
                <a16:creationId xmlns:a16="http://schemas.microsoft.com/office/drawing/2014/main" id="{A5E6A84F-7C41-9D43-A5F9-882BA0136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Marcador de número de diapositiva 5">
            <a:extLst>
              <a:ext uri="{FF2B5EF4-FFF2-40B4-BE49-F238E27FC236}">
                <a16:creationId xmlns:a16="http://schemas.microsoft.com/office/drawing/2014/main" id="{EED40180-6624-B141-8E27-EA9E86EC2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052EC-6095-CE45-9C37-C75B1373A14D}" type="slidenum">
              <a:rPr lang="es-ES_tradnl" altLang="es-ES"/>
              <a:pPr>
                <a:defRPr/>
              </a:pPr>
              <a:t>‹Nº›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1429559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Marcador de título 1">
            <a:extLst>
              <a:ext uri="{FF2B5EF4-FFF2-40B4-BE49-F238E27FC236}">
                <a16:creationId xmlns:a16="http://schemas.microsoft.com/office/drawing/2014/main" id="{EE26626A-5CDE-4147-BE41-68696151CF4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ES"/>
              <a:t>Clic para editar título</a:t>
            </a:r>
            <a:endParaRPr lang="es-ES" altLang="es-ES"/>
          </a:p>
        </p:txBody>
      </p:sp>
      <p:sp>
        <p:nvSpPr>
          <p:cNvPr id="1027" name="Marcador de texto 2">
            <a:extLst>
              <a:ext uri="{FF2B5EF4-FFF2-40B4-BE49-F238E27FC236}">
                <a16:creationId xmlns:a16="http://schemas.microsoft.com/office/drawing/2014/main" id="{0559B53F-A0AB-FD40-9E8C-C0EBE7FEACC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ES"/>
              <a:t>Haga clic para modificar el estilo de texto del patrón</a:t>
            </a:r>
          </a:p>
          <a:p>
            <a:pPr lvl="1"/>
            <a:r>
              <a:rPr lang="es-ES_tradnl" altLang="es-ES"/>
              <a:t>Segundo nivel</a:t>
            </a:r>
          </a:p>
          <a:p>
            <a:pPr lvl="2"/>
            <a:r>
              <a:rPr lang="es-ES_tradnl" altLang="es-ES"/>
              <a:t>Tercer nivel</a:t>
            </a:r>
          </a:p>
          <a:p>
            <a:pPr lvl="3"/>
            <a:r>
              <a:rPr lang="es-ES_tradnl" altLang="es-ES"/>
              <a:t>Cuarto nivel</a:t>
            </a:r>
          </a:p>
          <a:p>
            <a:pPr lvl="4"/>
            <a:r>
              <a:rPr lang="es-ES_tradnl" altLang="es-ES"/>
              <a:t>Quinto nivel</a:t>
            </a:r>
            <a:endParaRPr lang="es-ES" altLang="es-E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F95D5C8-A4D0-F247-BAD7-730C686AA6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8648EF9-E764-F749-8A0A-6E6192B59798}" type="datetimeFigureOut">
              <a:rPr lang="es-ES_tradnl" altLang="es-ES"/>
              <a:pPr>
                <a:defRPr/>
              </a:pPr>
              <a:t>18/5/23</a:t>
            </a:fld>
            <a:endParaRPr lang="es-ES_tradnl" alt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EAB2E11-E746-C54F-B1C8-5628FF600B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868406E-CD6C-C34E-B9D9-C733D21E19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488864C-2E57-A745-B31D-3FE09A16A066}" type="slidenum">
              <a:rPr lang="es-ES_tradnl" altLang="es-ES"/>
              <a:pPr>
                <a:defRPr/>
              </a:pPr>
              <a:t>‹Nº›</a:t>
            </a:fld>
            <a:endParaRPr lang="es-ES_tradnl" alt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61EA8587-6869-8C09-AA57-AD2F92F364BC}"/>
              </a:ext>
            </a:extLst>
          </p:cNvPr>
          <p:cNvSpPr/>
          <p:nvPr/>
        </p:nvSpPr>
        <p:spPr>
          <a:xfrm>
            <a:off x="6588548" y="2353199"/>
            <a:ext cx="4958808" cy="34471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numCol="1" spcCol="457200">
            <a:spAutoFit/>
          </a:bodyPr>
          <a:lstStyle/>
          <a:p>
            <a:pPr algn="r">
              <a:lnSpc>
                <a:spcPct val="110000"/>
              </a:lnSpc>
              <a:buClr>
                <a:srgbClr val="7154F9"/>
              </a:buClr>
              <a:defRPr/>
            </a:pPr>
            <a:r>
              <a:rPr lang="es-EC" sz="1600" dirty="0">
                <a:ln w="0"/>
                <a:solidFill>
                  <a:schemeClr val="bg1"/>
                </a:solidFill>
                <a:latin typeface="Gotham Medium" pitchFamily="2" charset="0"/>
                <a:cs typeface="Gotham Medium" pitchFamily="2" charset="0"/>
              </a:rPr>
              <a:t>LEYENDA</a:t>
            </a:r>
            <a:r>
              <a:rPr lang="en-US" sz="1600" dirty="0">
                <a:ln w="0"/>
                <a:solidFill>
                  <a:schemeClr val="bg1"/>
                </a:solidFill>
                <a:latin typeface="Gotham Medium" pitchFamily="2" charset="0"/>
                <a:cs typeface="Gotham Medium" pitchFamily="2" charset="0"/>
              </a:rPr>
              <a:t> </a:t>
            </a:r>
            <a:r>
              <a:rPr lang="es-EC" sz="1600" dirty="0">
                <a:ln w="0"/>
                <a:solidFill>
                  <a:schemeClr val="bg1"/>
                </a:solidFill>
                <a:latin typeface="Gotham Medium" pitchFamily="2" charset="0"/>
                <a:cs typeface="Gotham Medium" pitchFamily="2" charset="0"/>
              </a:rPr>
              <a:t>LEYENDA</a:t>
            </a:r>
            <a:r>
              <a:rPr lang="en-US" sz="1600" dirty="0">
                <a:ln w="0"/>
                <a:solidFill>
                  <a:schemeClr val="bg1"/>
                </a:solidFill>
                <a:latin typeface="Gotham Medium" pitchFamily="2" charset="0"/>
                <a:cs typeface="Gotham Medium" pitchFamily="2" charset="0"/>
              </a:rPr>
              <a:t> </a:t>
            </a:r>
            <a:r>
              <a:rPr lang="es-EC" sz="1600" dirty="0">
                <a:ln w="0"/>
                <a:solidFill>
                  <a:schemeClr val="bg1"/>
                </a:solidFill>
                <a:latin typeface="Gotham Medium" pitchFamily="2" charset="0"/>
                <a:cs typeface="Gotham Medium" pitchFamily="2" charset="0"/>
              </a:rPr>
              <a:t>LEYENDA</a:t>
            </a:r>
            <a:r>
              <a:rPr lang="en-US" sz="1600" dirty="0">
                <a:ln w="0"/>
                <a:solidFill>
                  <a:schemeClr val="bg1"/>
                </a:solidFill>
                <a:latin typeface="Gotham Medium" pitchFamily="2" charset="0"/>
                <a:cs typeface="Gotham Medium" pitchFamily="2" charset="0"/>
              </a:rPr>
              <a:t> </a:t>
            </a:r>
            <a:r>
              <a:rPr lang="es-EC" sz="1600" dirty="0">
                <a:ln w="0"/>
                <a:solidFill>
                  <a:schemeClr val="bg1"/>
                </a:solidFill>
                <a:latin typeface="Gotham Medium" pitchFamily="2" charset="0"/>
                <a:cs typeface="Gotham Medium" pitchFamily="2" charset="0"/>
              </a:rPr>
              <a:t>LEYENDA</a:t>
            </a:r>
            <a:endParaRPr lang="en-US" sz="1600" dirty="0">
              <a:ln w="0"/>
              <a:solidFill>
                <a:schemeClr val="bg1"/>
              </a:solidFill>
              <a:latin typeface="Gotham Medium" pitchFamily="2" charset="0"/>
              <a:cs typeface="Gotham Medium" pitchFamily="2" charset="0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5CABB5B3-A6BB-6BDB-2347-CC3EEDBFDFA9}"/>
              </a:ext>
            </a:extLst>
          </p:cNvPr>
          <p:cNvSpPr/>
          <p:nvPr/>
        </p:nvSpPr>
        <p:spPr>
          <a:xfrm>
            <a:off x="7077118" y="761616"/>
            <a:ext cx="445814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80000"/>
              </a:lnSpc>
              <a:tabLst>
                <a:tab pos="685800" algn="l"/>
              </a:tabLst>
              <a:defRPr/>
            </a:pPr>
            <a:r>
              <a:rPr lang="en-US" sz="4000" b="1" dirty="0">
                <a:ln w="0"/>
                <a:solidFill>
                  <a:schemeClr val="bg1"/>
                </a:solidFill>
                <a:latin typeface="Gotham Medium" pitchFamily="2" charset="0"/>
                <a:cs typeface="Gotham Medium" pitchFamily="2" charset="0"/>
              </a:rPr>
              <a:t>TÍTULO TÍTULO TÍTULO TÍTULO TÍTULO TÍTULO</a:t>
            </a:r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EEFC01C0-A261-1288-8C71-065C28F6530B}"/>
              </a:ext>
            </a:extLst>
          </p:cNvPr>
          <p:cNvSpPr/>
          <p:nvPr/>
        </p:nvSpPr>
        <p:spPr>
          <a:xfrm>
            <a:off x="7077118" y="5782452"/>
            <a:ext cx="4458143" cy="31393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numCol="1" spcCol="45720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154F9"/>
              </a:buClr>
              <a:buSzTx/>
              <a:buFontTx/>
              <a:buNone/>
              <a:tabLst/>
              <a:defRPr/>
            </a:pPr>
            <a:r>
              <a:rPr lang="en-US" sz="1600" dirty="0">
                <a:ln w="0"/>
                <a:solidFill>
                  <a:schemeClr val="bg1"/>
                </a:solidFill>
                <a:latin typeface="Gotham Light" pitchFamily="2" charset="0"/>
                <a:cs typeface="Gotham Light" pitchFamily="2" charset="0"/>
              </a:rPr>
              <a:t>FECHA MES DÍA AÑO</a:t>
            </a:r>
            <a:endParaRPr kumimoji="0" lang="en-US" sz="1600" u="none" strike="noStrike" kern="1200" cap="none" spc="0" normalizeH="0" baseline="0" noProof="0" dirty="0">
              <a:ln w="0"/>
              <a:solidFill>
                <a:schemeClr val="bg1"/>
              </a:solidFill>
              <a:effectLst/>
              <a:uLnTx/>
              <a:uFillTx/>
              <a:latin typeface="Gotham Light" pitchFamily="2" charset="0"/>
              <a:cs typeface="Gotham Ligh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252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8535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2026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999893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4413</TotalTime>
  <Words>14</Words>
  <Application>Microsoft Macintosh PowerPoint</Application>
  <PresentationFormat>Panorámica</PresentationFormat>
  <Paragraphs>3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0" baseType="lpstr">
      <vt:lpstr>Arial</vt:lpstr>
      <vt:lpstr>Calibri</vt:lpstr>
      <vt:lpstr>Gotham Light</vt:lpstr>
      <vt:lpstr>Gotham Medium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paul.arevalo@cedia.org.ec</dc:creator>
  <cp:lastModifiedBy>Paul Arevalo</cp:lastModifiedBy>
  <cp:revision>167</cp:revision>
  <dcterms:created xsi:type="dcterms:W3CDTF">2016-01-19T22:21:45Z</dcterms:created>
  <dcterms:modified xsi:type="dcterms:W3CDTF">2023-05-18T15:42:35Z</dcterms:modified>
</cp:coreProperties>
</file>